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7" r:id="rId2"/>
    <p:sldId id="788" r:id="rId3"/>
    <p:sldId id="789" r:id="rId4"/>
    <p:sldId id="848" r:id="rId5"/>
    <p:sldId id="852" r:id="rId6"/>
    <p:sldId id="850" r:id="rId7"/>
    <p:sldId id="776" r:id="rId8"/>
    <p:sldId id="851" r:id="rId9"/>
    <p:sldId id="853" r:id="rId10"/>
    <p:sldId id="857" r:id="rId11"/>
    <p:sldId id="858" r:id="rId12"/>
    <p:sldId id="855" r:id="rId13"/>
    <p:sldId id="856" r:id="rId14"/>
    <p:sldId id="861" r:id="rId15"/>
    <p:sldId id="862" r:id="rId16"/>
    <p:sldId id="860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1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578"/>
    <a:srgbClr val="CF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6845" autoAdjust="0"/>
  </p:normalViewPr>
  <p:slideViewPr>
    <p:cSldViewPr snapToGrid="0" showGuides="1">
      <p:cViewPr varScale="1">
        <p:scale>
          <a:sx n="65" d="100"/>
          <a:sy n="65" d="100"/>
        </p:scale>
        <p:origin x="543" y="36"/>
      </p:cViewPr>
      <p:guideLst>
        <p:guide orient="horz" pos="2221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95E01-A3AA-414B-AC91-6247B051C58A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8026A4-9EE3-4D0D-8D3A-764529D129E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EBFAE-048D-461D-9F94-1EF1CAFC2409}" type="datetimeFigureOut">
              <a:rPr lang="zh-CN" altLang="en-US" smtClean="0"/>
              <a:t>2024/10/28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>
            <a:off x="3176554" y="2450864"/>
            <a:ext cx="610552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162265" y="2559476"/>
            <a:ext cx="6119814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EDA I 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实验课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3176554" y="3868238"/>
            <a:ext cx="610552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476250" y="5986596"/>
            <a:ext cx="533944" cy="0"/>
          </a:xfrm>
          <a:prstGeom prst="line">
            <a:avLst/>
          </a:prstGeom>
          <a:ln w="28575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81000" y="6062796"/>
            <a:ext cx="2362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2024-10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1203390" y="5981825"/>
            <a:ext cx="533944" cy="0"/>
          </a:xfrm>
          <a:prstGeom prst="line">
            <a:avLst/>
          </a:prstGeom>
          <a:ln w="28575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9693320" y="6062796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主讲人：孙静翎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93074" y="2957866"/>
            <a:ext cx="560585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4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程序出错怎么办？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pic>
        <p:nvPicPr>
          <p:cNvPr id="2" name="简单调试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6570" y="0"/>
            <a:ext cx="865886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noProof="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另一个例子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270760" y="1538605"/>
            <a:ext cx="765048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输入小帅的生日，计算小帅过了几次生日</a:t>
            </a:r>
          </a:p>
          <a:p>
            <a:pPr lvl="0">
              <a:lnSpc>
                <a:spcPct val="20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注意：如果在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日出生则只能在闰年过生日</a:t>
            </a:r>
          </a:p>
          <a:p>
            <a:pPr lvl="0">
              <a:lnSpc>
                <a:spcPct val="20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符合以下条件之一的年份即为闰年：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能被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整除而不能被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整除。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能被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整除也能被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400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整除。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noProof="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在线编辑器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pic>
        <p:nvPicPr>
          <p:cNvPr id="3" name="计算生日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387350"/>
            <a:ext cx="12192000" cy="6082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如何变强</a:t>
            </a:r>
            <a:endParaRPr lang="zh-CN" altLang="en-US" sz="2800" noProof="0" dirty="0">
              <a:solidFill>
                <a:srgbClr val="0045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243455" y="1656715"/>
            <a:ext cx="770445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auto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学习编程语言的语法</a:t>
            </a: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https://www.runoob.com/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pPr marL="342900" lvl="0" indent="-342900" fontAlgn="auto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0" indent="-342900" fontAlgn="auto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学习数据结构、算法</a:t>
            </a: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（认真听封老师上课）</a:t>
            </a:r>
          </a:p>
          <a:p>
            <a:pPr marL="342900" lvl="0" indent="-342900" fontAlgn="auto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0" indent="-342900" fontAlgn="auto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学习面向对象编程的思想</a:t>
            </a: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https://www.icourse163.org/course/ECNU-1003434002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4" name="图片 3" descr="报纸上有人的照片上写着字&#10;&#10;中度可信度描述已自动生成">
            <a:extLst>
              <a:ext uri="{FF2B5EF4-FFF2-40B4-BE49-F238E27FC236}">
                <a16:creationId xmlns:a16="http://schemas.microsoft.com/office/drawing/2014/main" id="{9ADB1B15-DA40-1A6B-B592-D197061633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309" y="4327745"/>
            <a:ext cx="2646106" cy="22271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如何变强</a:t>
            </a:r>
            <a:endParaRPr lang="zh-CN" altLang="en-US" sz="2800" noProof="0" dirty="0">
              <a:solidFill>
                <a:srgbClr val="0045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895170" y="1172225"/>
            <a:ext cx="6402199" cy="4654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会搜索：</a:t>
            </a: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https://google.com/</a:t>
            </a: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https://www.csdn.net/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会协作：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https://git-scm.com/book/zh/v2</a:t>
            </a: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会学习：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https://www.bilibili.com/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https://github.com/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noProof="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多练习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205480" y="978535"/>
            <a:ext cx="57137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https://www.dotcpp.com/oj/problemset.html</a:t>
            </a: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https://leetcode.cn/problemset/</a:t>
            </a: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https://www.lintcode.com/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2445" y="2731135"/>
            <a:ext cx="6086475" cy="35820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3919525" cy="68580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774703" y="2338925"/>
            <a:ext cx="2305382" cy="1565957"/>
            <a:chOff x="758661" y="1328277"/>
            <a:chExt cx="2305382" cy="1565957"/>
          </a:xfrm>
        </p:grpSpPr>
        <p:sp>
          <p:nvSpPr>
            <p:cNvPr id="6" name="文本框 5"/>
            <p:cNvSpPr txBox="1"/>
            <p:nvPr/>
          </p:nvSpPr>
          <p:spPr>
            <a:xfrm>
              <a:off x="758661" y="1328277"/>
              <a:ext cx="16316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目录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822829" y="2242678"/>
              <a:ext cx="22412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925429" y="2894234"/>
              <a:ext cx="325855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椭圆 12"/>
          <p:cNvSpPr/>
          <p:nvPr/>
        </p:nvSpPr>
        <p:spPr>
          <a:xfrm>
            <a:off x="4860996" y="1887545"/>
            <a:ext cx="463473" cy="463473"/>
          </a:xfrm>
          <a:prstGeom prst="ellipse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4860996" y="3153065"/>
            <a:ext cx="463473" cy="463473"/>
          </a:xfrm>
          <a:prstGeom prst="ellipse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527585" y="3143222"/>
            <a:ext cx="25582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编程基础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504988" y="1888163"/>
            <a:ext cx="199091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课程介绍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:a16="http://schemas.microsoft.com/office/drawing/2014/main" id="{CF0A2F9F-506C-121A-5DB0-20555D2ED7E0}"/>
              </a:ext>
            </a:extLst>
          </p:cNvPr>
          <p:cNvSpPr/>
          <p:nvPr/>
        </p:nvSpPr>
        <p:spPr>
          <a:xfrm>
            <a:off x="4860996" y="4418585"/>
            <a:ext cx="463473" cy="463473"/>
          </a:xfrm>
          <a:prstGeom prst="ellipse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8A9115B-4968-19C5-6076-F34939937BC6}"/>
              </a:ext>
            </a:extLst>
          </p:cNvPr>
          <p:cNvSpPr txBox="1"/>
          <p:nvPr/>
        </p:nvSpPr>
        <p:spPr>
          <a:xfrm>
            <a:off x="5527585" y="4418585"/>
            <a:ext cx="25582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第一个实验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0075" y="676275"/>
            <a:ext cx="10991850" cy="550545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330200" dir="2700000" sx="101000" sy="101000" algn="tl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386878" y="2849254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3293074" y="2957866"/>
            <a:ext cx="56058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4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课程介绍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3386878" y="4266628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课程的目标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59131" y="1226935"/>
            <a:ext cx="9273736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在本课程中你将：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锻炼编程能力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安装开源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EDA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尝试使用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EDA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目的：</a:t>
            </a:r>
          </a:p>
          <a:p>
            <a:pPr marL="800100" lvl="1" indent="-342900">
              <a:lnSpc>
                <a:spcPct val="200000"/>
              </a:lnSpc>
              <a:buFont typeface="Wingdings" panose="05000000000000000000" charset="0"/>
              <a:buChar char="Ø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为之后的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EDA II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EDA III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课程的学习打好基础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28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考核标准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095625" y="1980565"/>
            <a:ext cx="47732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考勤方式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课堂纪律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打分标准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noProof="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联系方式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55320" y="1645935"/>
            <a:ext cx="6402199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孙静翎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20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办公室：沙河校区主楼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237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（还在装修）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20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电子邮箱：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jlsun@uestc.edu.cn</a:t>
            </a:r>
          </a:p>
          <a:p>
            <a:pPr lvl="0">
              <a:lnSpc>
                <a:spcPct val="20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个人主页：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https://jinglingsun.github.io/</a:t>
            </a:r>
          </a:p>
          <a:p>
            <a:pPr lvl="0">
              <a:lnSpc>
                <a:spcPct val="20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实验报告交在哪：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EDAI20242025@163.com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0075" y="676275"/>
            <a:ext cx="10991850" cy="550545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330200" dir="2700000" sx="101000" sy="101000" algn="tl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386878" y="2849254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3293074" y="2957866"/>
            <a:ext cx="560585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编程基础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3386878" y="4266628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noProof="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推荐的编辑器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896440" y="1236995"/>
            <a:ext cx="6402199" cy="3269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本地编辑器：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0" indent="-342900" fontAlgn="auto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Jetbrains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全家桶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Code</a:t>
            </a:r>
          </a:p>
          <a:p>
            <a:pPr marL="342900" lvl="0" indent="-342900" fontAlgn="auto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 fontAlgn="auto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在线编辑器：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0" indent="-342900" fontAlgn="auto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https://www.onlinegdb.com/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0" indent="-342900" fontAlgn="auto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2478" y="319929"/>
            <a:ext cx="564704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noProof="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推荐的编辑器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246" y="27690"/>
            <a:ext cx="1150169" cy="114453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81225" y="708660"/>
            <a:ext cx="925131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Code(VS Code)</a:t>
            </a:r>
          </a:p>
          <a:p>
            <a:pPr lvl="0">
              <a:lnSpc>
                <a:spcPct val="200000"/>
              </a:lnSpc>
              <a:defRPr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200000"/>
              </a:lnSpc>
              <a:defRPr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200000"/>
              </a:lnSpc>
              <a:defRPr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200000"/>
              </a:lnSpc>
              <a:defRPr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200000"/>
              </a:lnSpc>
              <a:defRPr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200000"/>
              </a:lnSpc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vscode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下配置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C/C++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环境教程：</a:t>
            </a:r>
          </a:p>
          <a:p>
            <a:pPr lvl="0">
              <a:lnSpc>
                <a:spcPct val="200000"/>
              </a:lnSpc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https://blog.csdn.net/qq_42417071/article/details/137438374</a:t>
            </a:r>
          </a:p>
        </p:txBody>
      </p:sp>
      <p:pic>
        <p:nvPicPr>
          <p:cNvPr id="3" name="图片 2"/>
          <p:cNvPicPr/>
          <p:nvPr/>
        </p:nvPicPr>
        <p:blipFill>
          <a:blip r:embed="rId4"/>
          <a:stretch>
            <a:fillRect/>
          </a:stretch>
        </p:blipFill>
        <p:spPr>
          <a:xfrm>
            <a:off x="2181225" y="1538605"/>
            <a:ext cx="7150100" cy="3816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/>
    </mc:Choice>
    <mc:Fallback xmlns="">
      <p:transition spd="slow" advTm="3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蓝色简介大气毕业答辩竞赛演讲PPT模板"/>
  <p:tag name="COMMONDATA" val="eyJoZGlkIjoiMWRlZTBjZDJhMjE1ODAyYzI4MzM5ZTFlMDkwZjE3NjcifQ==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386</Words>
  <Application>Microsoft Office PowerPoint</Application>
  <PresentationFormat>宽屏</PresentationFormat>
  <Paragraphs>94</Paragraphs>
  <Slides>16</Slides>
  <Notes>16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等线 Light</vt:lpstr>
      <vt:lpstr>微软雅黑</vt:lpstr>
      <vt:lpstr>Arial</vt:lpstr>
      <vt:lpstr>Wingdings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蓝色简介大气毕业答辩竞赛演讲PPT模板</dc:title>
  <dc:creator>Windows 用户</dc:creator>
  <cp:lastModifiedBy>孙 菁翎</cp:lastModifiedBy>
  <cp:revision>839</cp:revision>
  <dcterms:created xsi:type="dcterms:W3CDTF">2018-07-22T02:36:00Z</dcterms:created>
  <dcterms:modified xsi:type="dcterms:W3CDTF">2024-10-28T14:42:54Z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3844FB0A25624E78B5C7FD4508A20356_13</vt:lpwstr>
  </property>
  <property fmtid="{D5CDD505-2E9C-101B-9397-08002B2CF9AE}" pid="3" name="KSOProductBuildVer">
    <vt:lpwstr>2052-12.1.0.18888</vt:lpwstr>
  </property>
</Properties>
</file>

<file path=docProps/thumbnail.jpeg>
</file>